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0D34766D-34EE-4D87-8C6A-5132362B2FD0}" type="datetimeFigureOut">
              <a:rPr lang="fr-FR" smtClean="0"/>
              <a:t>15/02/2022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CDB76501-1FF8-448C-B0BA-CF76327F345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5400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4766D-34EE-4D87-8C6A-5132362B2FD0}" type="datetimeFigureOut">
              <a:rPr lang="fr-FR" smtClean="0"/>
              <a:t>15/02/2022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76501-1FF8-448C-B0BA-CF76327F34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2527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4766D-34EE-4D87-8C6A-5132362B2FD0}" type="datetimeFigureOut">
              <a:rPr lang="fr-FR" smtClean="0"/>
              <a:t>15/02/2022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76501-1FF8-448C-B0BA-CF76327F345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082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4766D-34EE-4D87-8C6A-5132362B2FD0}" type="datetimeFigureOut">
              <a:rPr lang="fr-FR" smtClean="0"/>
              <a:t>15/02/2022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76501-1FF8-448C-B0BA-CF76327F3458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411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4766D-34EE-4D87-8C6A-5132362B2FD0}" type="datetimeFigureOut">
              <a:rPr lang="fr-FR" smtClean="0"/>
              <a:t>15/02/2022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76501-1FF8-448C-B0BA-CF76327F34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42476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4766D-34EE-4D87-8C6A-5132362B2FD0}" type="datetimeFigureOut">
              <a:rPr lang="fr-FR" smtClean="0"/>
              <a:t>15/02/2022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76501-1FF8-448C-B0BA-CF76327F3458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5207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4766D-34EE-4D87-8C6A-5132362B2FD0}" type="datetimeFigureOut">
              <a:rPr lang="fr-FR" smtClean="0"/>
              <a:t>15/02/2022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76501-1FF8-448C-B0BA-CF76327F345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558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4766D-34EE-4D87-8C6A-5132362B2FD0}" type="datetimeFigureOut">
              <a:rPr lang="fr-FR" smtClean="0"/>
              <a:t>15/02/2022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76501-1FF8-448C-B0BA-CF76327F345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3672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4766D-34EE-4D87-8C6A-5132362B2FD0}" type="datetimeFigureOut">
              <a:rPr lang="fr-FR" smtClean="0"/>
              <a:t>15/02/2022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76501-1FF8-448C-B0BA-CF76327F345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866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4766D-34EE-4D87-8C6A-5132362B2FD0}" type="datetimeFigureOut">
              <a:rPr lang="fr-FR" smtClean="0"/>
              <a:t>15/02/2022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76501-1FF8-448C-B0BA-CF76327F34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4547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4766D-34EE-4D87-8C6A-5132362B2FD0}" type="datetimeFigureOut">
              <a:rPr lang="fr-FR" smtClean="0"/>
              <a:t>15/02/2022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76501-1FF8-448C-B0BA-CF76327F345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869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4766D-34EE-4D87-8C6A-5132362B2FD0}" type="datetimeFigureOut">
              <a:rPr lang="fr-FR" smtClean="0"/>
              <a:t>15/02/2022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76501-1FF8-448C-B0BA-CF76327F34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3290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4766D-34EE-4D87-8C6A-5132362B2FD0}" type="datetimeFigureOut">
              <a:rPr lang="fr-FR" smtClean="0"/>
              <a:t>15/02/2022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76501-1FF8-448C-B0BA-CF76327F345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449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4766D-34EE-4D87-8C6A-5132362B2FD0}" type="datetimeFigureOut">
              <a:rPr lang="fr-FR" smtClean="0"/>
              <a:t>15/02/2022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76501-1FF8-448C-B0BA-CF76327F345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584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4766D-34EE-4D87-8C6A-5132362B2FD0}" type="datetimeFigureOut">
              <a:rPr lang="fr-FR" smtClean="0"/>
              <a:t>15/02/2022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76501-1FF8-448C-B0BA-CF76327F34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1856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4766D-34EE-4D87-8C6A-5132362B2FD0}" type="datetimeFigureOut">
              <a:rPr lang="fr-FR" smtClean="0"/>
              <a:t>15/02/2022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76501-1FF8-448C-B0BA-CF76327F345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146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4766D-34EE-4D87-8C6A-5132362B2FD0}" type="datetimeFigureOut">
              <a:rPr lang="fr-FR" smtClean="0"/>
              <a:t>15/02/2022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76501-1FF8-448C-B0BA-CF76327F34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5762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D34766D-34EE-4D87-8C6A-5132362B2FD0}" type="datetimeFigureOut">
              <a:rPr lang="fr-FR" smtClean="0"/>
              <a:t>15/02/2022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DB76501-1FF8-448C-B0BA-CF76327F34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9370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E510A9-DACE-4E73-88DC-248229D1A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8165" y="2560420"/>
            <a:ext cx="6815669" cy="1737159"/>
          </a:xfrm>
        </p:spPr>
        <p:txBody>
          <a:bodyPr/>
          <a:lstStyle/>
          <a:p>
            <a:r>
              <a:rPr lang="fr-FR" sz="4800" dirty="0">
                <a:latin typeface="Algerian" panose="04020705040A02060702" pitchFamily="82" charset="0"/>
              </a:rPr>
              <a:t>INSTALLATION DE WORDPRESS EN LOCAL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9A6A0DB-D4A1-4760-9825-4ACF8A1A4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127" y="0"/>
            <a:ext cx="2165873" cy="135367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2636D80-80FB-4D4C-96B4-483ECDE1F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126" y="5504329"/>
            <a:ext cx="2165873" cy="135367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64EB20B-3CD1-4156-BF8F-E2A0AFC05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4329"/>
            <a:ext cx="2165873" cy="135367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023C4C0-422D-4AF0-99DF-9E754B290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65873" cy="135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22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881C07-5827-4F75-86DA-146347DB2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Vérifier si la base est bien créée</a:t>
            </a:r>
          </a:p>
        </p:txBody>
      </p:sp>
      <p:sp>
        <p:nvSpPr>
          <p:cNvPr id="6" name="Flèche : haut 5">
            <a:extLst>
              <a:ext uri="{FF2B5EF4-FFF2-40B4-BE49-F238E27FC236}">
                <a16:creationId xmlns:a16="http://schemas.microsoft.com/office/drawing/2014/main" id="{729059EA-B70E-45D1-B650-0D92B6022B7B}"/>
              </a:ext>
            </a:extLst>
          </p:cNvPr>
          <p:cNvSpPr/>
          <p:nvPr/>
        </p:nvSpPr>
        <p:spPr>
          <a:xfrm rot="19588467">
            <a:off x="8973672" y="3179000"/>
            <a:ext cx="376517" cy="519953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 : haut 9">
            <a:extLst>
              <a:ext uri="{FF2B5EF4-FFF2-40B4-BE49-F238E27FC236}">
                <a16:creationId xmlns:a16="http://schemas.microsoft.com/office/drawing/2014/main" id="{F609F2B2-B710-49F5-AD04-DFDFB181F761}"/>
              </a:ext>
            </a:extLst>
          </p:cNvPr>
          <p:cNvSpPr/>
          <p:nvPr/>
        </p:nvSpPr>
        <p:spPr>
          <a:xfrm rot="19588467">
            <a:off x="3334872" y="3778578"/>
            <a:ext cx="376517" cy="519953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Flèche : haut 10">
            <a:extLst>
              <a:ext uri="{FF2B5EF4-FFF2-40B4-BE49-F238E27FC236}">
                <a16:creationId xmlns:a16="http://schemas.microsoft.com/office/drawing/2014/main" id="{47710E03-CBFC-47E1-8B3C-69168FADCD69}"/>
              </a:ext>
            </a:extLst>
          </p:cNvPr>
          <p:cNvSpPr/>
          <p:nvPr/>
        </p:nvSpPr>
        <p:spPr>
          <a:xfrm rot="19588467" flipH="1">
            <a:off x="4507945" y="3778000"/>
            <a:ext cx="374434" cy="519953"/>
          </a:xfrm>
          <a:prstGeom prst="upArrow">
            <a:avLst>
              <a:gd name="adj1" fmla="val 50000"/>
              <a:gd name="adj2" fmla="val 4418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 : haut 13">
            <a:extLst>
              <a:ext uri="{FF2B5EF4-FFF2-40B4-BE49-F238E27FC236}">
                <a16:creationId xmlns:a16="http://schemas.microsoft.com/office/drawing/2014/main" id="{7DE060E4-8C2B-4DEF-978C-7B0A6E07AC4B}"/>
              </a:ext>
            </a:extLst>
          </p:cNvPr>
          <p:cNvSpPr/>
          <p:nvPr/>
        </p:nvSpPr>
        <p:spPr>
          <a:xfrm rot="19588467" flipH="1">
            <a:off x="5834720" y="3778001"/>
            <a:ext cx="374434" cy="519953"/>
          </a:xfrm>
          <a:prstGeom prst="upArrow">
            <a:avLst>
              <a:gd name="adj1" fmla="val 50000"/>
              <a:gd name="adj2" fmla="val 4418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9DA7692F-47A3-47FD-A35D-4D67C03A1B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682" y="2492188"/>
            <a:ext cx="8301318" cy="3603811"/>
          </a:xfrm>
        </p:spPr>
      </p:pic>
      <p:sp>
        <p:nvSpPr>
          <p:cNvPr id="13" name="Flèche : haut 12">
            <a:extLst>
              <a:ext uri="{FF2B5EF4-FFF2-40B4-BE49-F238E27FC236}">
                <a16:creationId xmlns:a16="http://schemas.microsoft.com/office/drawing/2014/main" id="{A8F7B187-4861-41CA-B163-F705B896A80B}"/>
              </a:ext>
            </a:extLst>
          </p:cNvPr>
          <p:cNvSpPr/>
          <p:nvPr/>
        </p:nvSpPr>
        <p:spPr>
          <a:xfrm>
            <a:off x="1902700" y="3639671"/>
            <a:ext cx="191217" cy="385482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920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881C07-5827-4F75-86DA-146347DB2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196292"/>
          </a:xfrm>
        </p:spPr>
        <p:txBody>
          <a:bodyPr>
            <a:noAutofit/>
          </a:bodyPr>
          <a:lstStyle/>
          <a:p>
            <a:r>
              <a:rPr lang="fr-FR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partir d’un navigateur se connecter à la base de donnée en tapant dans la barre d’adresse </a:t>
            </a:r>
            <a:r>
              <a:rPr lang="fr-FR" sz="36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 localhost/+</a:t>
            </a:r>
            <a:r>
              <a:rPr lang="fr-FR" sz="36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nomdudossierwordPress</a:t>
            </a:r>
            <a:r>
              <a:rPr lang="fr-FR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»</a:t>
            </a:r>
          </a:p>
        </p:txBody>
      </p:sp>
      <p:sp>
        <p:nvSpPr>
          <p:cNvPr id="6" name="Flèche : haut 5">
            <a:extLst>
              <a:ext uri="{FF2B5EF4-FFF2-40B4-BE49-F238E27FC236}">
                <a16:creationId xmlns:a16="http://schemas.microsoft.com/office/drawing/2014/main" id="{729059EA-B70E-45D1-B650-0D92B6022B7B}"/>
              </a:ext>
            </a:extLst>
          </p:cNvPr>
          <p:cNvSpPr/>
          <p:nvPr/>
        </p:nvSpPr>
        <p:spPr>
          <a:xfrm rot="19588467">
            <a:off x="8973672" y="3179000"/>
            <a:ext cx="376517" cy="519953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 : haut 9">
            <a:extLst>
              <a:ext uri="{FF2B5EF4-FFF2-40B4-BE49-F238E27FC236}">
                <a16:creationId xmlns:a16="http://schemas.microsoft.com/office/drawing/2014/main" id="{F609F2B2-B710-49F5-AD04-DFDFB181F761}"/>
              </a:ext>
            </a:extLst>
          </p:cNvPr>
          <p:cNvSpPr/>
          <p:nvPr/>
        </p:nvSpPr>
        <p:spPr>
          <a:xfrm rot="19588467">
            <a:off x="3334872" y="3778578"/>
            <a:ext cx="376517" cy="519953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Flèche : haut 10">
            <a:extLst>
              <a:ext uri="{FF2B5EF4-FFF2-40B4-BE49-F238E27FC236}">
                <a16:creationId xmlns:a16="http://schemas.microsoft.com/office/drawing/2014/main" id="{47710E03-CBFC-47E1-8B3C-69168FADCD69}"/>
              </a:ext>
            </a:extLst>
          </p:cNvPr>
          <p:cNvSpPr/>
          <p:nvPr/>
        </p:nvSpPr>
        <p:spPr>
          <a:xfrm rot="19588467" flipH="1">
            <a:off x="4507945" y="3778000"/>
            <a:ext cx="374434" cy="519953"/>
          </a:xfrm>
          <a:prstGeom prst="upArrow">
            <a:avLst>
              <a:gd name="adj1" fmla="val 50000"/>
              <a:gd name="adj2" fmla="val 4418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 : haut 13">
            <a:extLst>
              <a:ext uri="{FF2B5EF4-FFF2-40B4-BE49-F238E27FC236}">
                <a16:creationId xmlns:a16="http://schemas.microsoft.com/office/drawing/2014/main" id="{7DE060E4-8C2B-4DEF-978C-7B0A6E07AC4B}"/>
              </a:ext>
            </a:extLst>
          </p:cNvPr>
          <p:cNvSpPr/>
          <p:nvPr/>
        </p:nvSpPr>
        <p:spPr>
          <a:xfrm rot="19588467" flipH="1">
            <a:off x="5834720" y="3778001"/>
            <a:ext cx="374434" cy="519953"/>
          </a:xfrm>
          <a:prstGeom prst="upArrow">
            <a:avLst>
              <a:gd name="adj1" fmla="val 50000"/>
              <a:gd name="adj2" fmla="val 4418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 : haut 12">
            <a:extLst>
              <a:ext uri="{FF2B5EF4-FFF2-40B4-BE49-F238E27FC236}">
                <a16:creationId xmlns:a16="http://schemas.microsoft.com/office/drawing/2014/main" id="{A8F7B187-4861-41CA-B163-F705B896A80B}"/>
              </a:ext>
            </a:extLst>
          </p:cNvPr>
          <p:cNvSpPr/>
          <p:nvPr/>
        </p:nvSpPr>
        <p:spPr>
          <a:xfrm>
            <a:off x="1902700" y="3639671"/>
            <a:ext cx="191217" cy="385482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B81531DF-5F0E-4E0A-A7B8-FC3C81E0E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12" y="2557463"/>
            <a:ext cx="9731186" cy="3583361"/>
          </a:xfrm>
        </p:spPr>
      </p:pic>
    </p:spTree>
    <p:extLst>
      <p:ext uri="{BB962C8B-B14F-4D97-AF65-F5344CB8AC3E}">
        <p14:creationId xmlns:p14="http://schemas.microsoft.com/office/powerpoint/2010/main" val="367048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881C07-5827-4F75-86DA-146347DB2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196292"/>
          </a:xfrm>
        </p:spPr>
        <p:txBody>
          <a:bodyPr>
            <a:noAutofit/>
          </a:bodyPr>
          <a:lstStyle/>
          <a:p>
            <a:r>
              <a:rPr lang="fr-FR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Choisir sa langue </a:t>
            </a:r>
          </a:p>
        </p:txBody>
      </p:sp>
      <p:sp>
        <p:nvSpPr>
          <p:cNvPr id="10" name="Flèche : haut 9">
            <a:extLst>
              <a:ext uri="{FF2B5EF4-FFF2-40B4-BE49-F238E27FC236}">
                <a16:creationId xmlns:a16="http://schemas.microsoft.com/office/drawing/2014/main" id="{F609F2B2-B710-49F5-AD04-DFDFB181F761}"/>
              </a:ext>
            </a:extLst>
          </p:cNvPr>
          <p:cNvSpPr/>
          <p:nvPr/>
        </p:nvSpPr>
        <p:spPr>
          <a:xfrm rot="19588467">
            <a:off x="3334872" y="3778578"/>
            <a:ext cx="376517" cy="519953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Flèche : haut 10">
            <a:extLst>
              <a:ext uri="{FF2B5EF4-FFF2-40B4-BE49-F238E27FC236}">
                <a16:creationId xmlns:a16="http://schemas.microsoft.com/office/drawing/2014/main" id="{47710E03-CBFC-47E1-8B3C-69168FADCD69}"/>
              </a:ext>
            </a:extLst>
          </p:cNvPr>
          <p:cNvSpPr/>
          <p:nvPr/>
        </p:nvSpPr>
        <p:spPr>
          <a:xfrm rot="19588467" flipH="1">
            <a:off x="4507945" y="3778000"/>
            <a:ext cx="374434" cy="519953"/>
          </a:xfrm>
          <a:prstGeom prst="upArrow">
            <a:avLst>
              <a:gd name="adj1" fmla="val 50000"/>
              <a:gd name="adj2" fmla="val 4418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 : haut 13">
            <a:extLst>
              <a:ext uri="{FF2B5EF4-FFF2-40B4-BE49-F238E27FC236}">
                <a16:creationId xmlns:a16="http://schemas.microsoft.com/office/drawing/2014/main" id="{7DE060E4-8C2B-4DEF-978C-7B0A6E07AC4B}"/>
              </a:ext>
            </a:extLst>
          </p:cNvPr>
          <p:cNvSpPr/>
          <p:nvPr/>
        </p:nvSpPr>
        <p:spPr>
          <a:xfrm rot="19588467" flipH="1">
            <a:off x="5834720" y="3778001"/>
            <a:ext cx="374434" cy="519953"/>
          </a:xfrm>
          <a:prstGeom prst="upArrow">
            <a:avLst>
              <a:gd name="adj1" fmla="val 50000"/>
              <a:gd name="adj2" fmla="val 4418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625A05A2-F878-4BF0-809D-D4569B1CC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1" y="2483754"/>
            <a:ext cx="8588187" cy="3657070"/>
          </a:xfrm>
        </p:spPr>
      </p:pic>
    </p:spTree>
    <p:extLst>
      <p:ext uri="{BB962C8B-B14F-4D97-AF65-F5344CB8AC3E}">
        <p14:creationId xmlns:p14="http://schemas.microsoft.com/office/powerpoint/2010/main" val="313990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shred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881C07-5827-4F75-86DA-146347DB2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196292"/>
          </a:xfrm>
        </p:spPr>
        <p:txBody>
          <a:bodyPr>
            <a:noAutofit/>
          </a:bodyPr>
          <a:lstStyle/>
          <a:p>
            <a:r>
              <a:rPr lang="fr-FR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Remplir puis cliquer sur « Envoyer »</a:t>
            </a:r>
          </a:p>
        </p:txBody>
      </p:sp>
      <p:sp>
        <p:nvSpPr>
          <p:cNvPr id="10" name="Flèche : haut 9">
            <a:extLst>
              <a:ext uri="{FF2B5EF4-FFF2-40B4-BE49-F238E27FC236}">
                <a16:creationId xmlns:a16="http://schemas.microsoft.com/office/drawing/2014/main" id="{F609F2B2-B710-49F5-AD04-DFDFB181F761}"/>
              </a:ext>
            </a:extLst>
          </p:cNvPr>
          <p:cNvSpPr/>
          <p:nvPr/>
        </p:nvSpPr>
        <p:spPr>
          <a:xfrm rot="19588467">
            <a:off x="3334872" y="3778578"/>
            <a:ext cx="376517" cy="519953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Flèche : haut 10">
            <a:extLst>
              <a:ext uri="{FF2B5EF4-FFF2-40B4-BE49-F238E27FC236}">
                <a16:creationId xmlns:a16="http://schemas.microsoft.com/office/drawing/2014/main" id="{47710E03-CBFC-47E1-8B3C-69168FADCD69}"/>
              </a:ext>
            </a:extLst>
          </p:cNvPr>
          <p:cNvSpPr/>
          <p:nvPr/>
        </p:nvSpPr>
        <p:spPr>
          <a:xfrm rot="19588467" flipH="1">
            <a:off x="4507945" y="3778000"/>
            <a:ext cx="374434" cy="519953"/>
          </a:xfrm>
          <a:prstGeom prst="upArrow">
            <a:avLst>
              <a:gd name="adj1" fmla="val 50000"/>
              <a:gd name="adj2" fmla="val 4418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 : haut 13">
            <a:extLst>
              <a:ext uri="{FF2B5EF4-FFF2-40B4-BE49-F238E27FC236}">
                <a16:creationId xmlns:a16="http://schemas.microsoft.com/office/drawing/2014/main" id="{7DE060E4-8C2B-4DEF-978C-7B0A6E07AC4B}"/>
              </a:ext>
            </a:extLst>
          </p:cNvPr>
          <p:cNvSpPr/>
          <p:nvPr/>
        </p:nvSpPr>
        <p:spPr>
          <a:xfrm rot="19588467" flipH="1">
            <a:off x="5834720" y="3778001"/>
            <a:ext cx="374434" cy="519953"/>
          </a:xfrm>
          <a:prstGeom prst="upArrow">
            <a:avLst>
              <a:gd name="adj1" fmla="val 50000"/>
              <a:gd name="adj2" fmla="val 4418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9CEB010A-B9F5-41FB-B619-7ACC536878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65" y="2557463"/>
            <a:ext cx="8803341" cy="3317875"/>
          </a:xfrm>
        </p:spPr>
      </p:pic>
      <p:sp>
        <p:nvSpPr>
          <p:cNvPr id="15" name="Flèche : haut 14">
            <a:extLst>
              <a:ext uri="{FF2B5EF4-FFF2-40B4-BE49-F238E27FC236}">
                <a16:creationId xmlns:a16="http://schemas.microsoft.com/office/drawing/2014/main" id="{9101E25B-576F-4CB4-93CF-13436A963739}"/>
              </a:ext>
            </a:extLst>
          </p:cNvPr>
          <p:cNvSpPr/>
          <p:nvPr/>
        </p:nvSpPr>
        <p:spPr>
          <a:xfrm rot="1683495">
            <a:off x="3756212" y="5163671"/>
            <a:ext cx="197223" cy="286870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24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881C07-5827-4F75-86DA-146347DB2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196292"/>
          </a:xfrm>
        </p:spPr>
        <p:txBody>
          <a:bodyPr>
            <a:noAutofit/>
          </a:bodyPr>
          <a:lstStyle/>
          <a:p>
            <a:r>
              <a:rPr lang="fr-FR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Installer sa base de données</a:t>
            </a:r>
          </a:p>
        </p:txBody>
      </p:sp>
      <p:sp>
        <p:nvSpPr>
          <p:cNvPr id="10" name="Flèche : haut 9">
            <a:extLst>
              <a:ext uri="{FF2B5EF4-FFF2-40B4-BE49-F238E27FC236}">
                <a16:creationId xmlns:a16="http://schemas.microsoft.com/office/drawing/2014/main" id="{F609F2B2-B710-49F5-AD04-DFDFB181F761}"/>
              </a:ext>
            </a:extLst>
          </p:cNvPr>
          <p:cNvSpPr/>
          <p:nvPr/>
        </p:nvSpPr>
        <p:spPr>
          <a:xfrm rot="19588467">
            <a:off x="3334872" y="3778578"/>
            <a:ext cx="376517" cy="519953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Flèche : haut 10">
            <a:extLst>
              <a:ext uri="{FF2B5EF4-FFF2-40B4-BE49-F238E27FC236}">
                <a16:creationId xmlns:a16="http://schemas.microsoft.com/office/drawing/2014/main" id="{47710E03-CBFC-47E1-8B3C-69168FADCD69}"/>
              </a:ext>
            </a:extLst>
          </p:cNvPr>
          <p:cNvSpPr/>
          <p:nvPr/>
        </p:nvSpPr>
        <p:spPr>
          <a:xfrm rot="19588467" flipH="1">
            <a:off x="4507945" y="3778000"/>
            <a:ext cx="374434" cy="519953"/>
          </a:xfrm>
          <a:prstGeom prst="upArrow">
            <a:avLst>
              <a:gd name="adj1" fmla="val 50000"/>
              <a:gd name="adj2" fmla="val 4418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 : haut 13">
            <a:extLst>
              <a:ext uri="{FF2B5EF4-FFF2-40B4-BE49-F238E27FC236}">
                <a16:creationId xmlns:a16="http://schemas.microsoft.com/office/drawing/2014/main" id="{7DE060E4-8C2B-4DEF-978C-7B0A6E07AC4B}"/>
              </a:ext>
            </a:extLst>
          </p:cNvPr>
          <p:cNvSpPr/>
          <p:nvPr/>
        </p:nvSpPr>
        <p:spPr>
          <a:xfrm rot="19588467" flipH="1">
            <a:off x="5834720" y="3778001"/>
            <a:ext cx="374434" cy="519953"/>
          </a:xfrm>
          <a:prstGeom prst="upArrow">
            <a:avLst>
              <a:gd name="adj1" fmla="val 50000"/>
              <a:gd name="adj2" fmla="val 4418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7B21B6F0-E279-45A4-8839-9368E1B79B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541" y="2557463"/>
            <a:ext cx="8812306" cy="3592325"/>
          </a:xfrm>
        </p:spPr>
      </p:pic>
    </p:spTree>
    <p:extLst>
      <p:ext uri="{BB962C8B-B14F-4D97-AF65-F5344CB8AC3E}">
        <p14:creationId xmlns:p14="http://schemas.microsoft.com/office/powerpoint/2010/main" val="252140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hecker/>
      </p:transition>
    </mc:Choice>
    <mc:Fallback xmlns="">
      <p:transition spd="slow">
        <p:checker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881C07-5827-4F75-86DA-146347DB2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196292"/>
          </a:xfrm>
        </p:spPr>
        <p:txBody>
          <a:bodyPr>
            <a:noAutofit/>
          </a:bodyPr>
          <a:lstStyle/>
          <a:p>
            <a:r>
              <a:rPr lang="fr-FR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Enfin Installer WordPress</a:t>
            </a:r>
          </a:p>
        </p:txBody>
      </p:sp>
      <p:sp>
        <p:nvSpPr>
          <p:cNvPr id="10" name="Flèche : haut 9">
            <a:extLst>
              <a:ext uri="{FF2B5EF4-FFF2-40B4-BE49-F238E27FC236}">
                <a16:creationId xmlns:a16="http://schemas.microsoft.com/office/drawing/2014/main" id="{F609F2B2-B710-49F5-AD04-DFDFB181F761}"/>
              </a:ext>
            </a:extLst>
          </p:cNvPr>
          <p:cNvSpPr/>
          <p:nvPr/>
        </p:nvSpPr>
        <p:spPr>
          <a:xfrm rot="19588467">
            <a:off x="3334872" y="3778578"/>
            <a:ext cx="376517" cy="519953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Flèche : haut 10">
            <a:extLst>
              <a:ext uri="{FF2B5EF4-FFF2-40B4-BE49-F238E27FC236}">
                <a16:creationId xmlns:a16="http://schemas.microsoft.com/office/drawing/2014/main" id="{47710E03-CBFC-47E1-8B3C-69168FADCD69}"/>
              </a:ext>
            </a:extLst>
          </p:cNvPr>
          <p:cNvSpPr/>
          <p:nvPr/>
        </p:nvSpPr>
        <p:spPr>
          <a:xfrm rot="19588467" flipH="1">
            <a:off x="4507945" y="3778000"/>
            <a:ext cx="374434" cy="519953"/>
          </a:xfrm>
          <a:prstGeom prst="upArrow">
            <a:avLst>
              <a:gd name="adj1" fmla="val 50000"/>
              <a:gd name="adj2" fmla="val 4418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 : haut 13">
            <a:extLst>
              <a:ext uri="{FF2B5EF4-FFF2-40B4-BE49-F238E27FC236}">
                <a16:creationId xmlns:a16="http://schemas.microsoft.com/office/drawing/2014/main" id="{7DE060E4-8C2B-4DEF-978C-7B0A6E07AC4B}"/>
              </a:ext>
            </a:extLst>
          </p:cNvPr>
          <p:cNvSpPr/>
          <p:nvPr/>
        </p:nvSpPr>
        <p:spPr>
          <a:xfrm rot="19588467" flipH="1">
            <a:off x="5834720" y="3778001"/>
            <a:ext cx="374434" cy="519953"/>
          </a:xfrm>
          <a:prstGeom prst="upArrow">
            <a:avLst>
              <a:gd name="adj1" fmla="val 50000"/>
              <a:gd name="adj2" fmla="val 4418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3D568C2-9F9D-415E-88B8-A5F77684E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290666B-532C-43F7-A9F7-BC4FF0A01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81" y="2502411"/>
            <a:ext cx="10354235" cy="3711387"/>
          </a:xfrm>
          <a:prstGeom prst="rect">
            <a:avLst/>
          </a:prstGeom>
        </p:spPr>
      </p:pic>
      <p:sp>
        <p:nvSpPr>
          <p:cNvPr id="7" name="Flèche : haut 6">
            <a:extLst>
              <a:ext uri="{FF2B5EF4-FFF2-40B4-BE49-F238E27FC236}">
                <a16:creationId xmlns:a16="http://schemas.microsoft.com/office/drawing/2014/main" id="{7B21505D-9B81-407F-A248-140FB9EAE1FA}"/>
              </a:ext>
            </a:extLst>
          </p:cNvPr>
          <p:cNvSpPr/>
          <p:nvPr/>
        </p:nvSpPr>
        <p:spPr>
          <a:xfrm rot="5784976">
            <a:off x="3096116" y="5286806"/>
            <a:ext cx="331694" cy="662219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167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doors dir="ver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881C07-5827-4F75-86DA-146347DB2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196292"/>
          </a:xfrm>
        </p:spPr>
        <p:txBody>
          <a:bodyPr>
            <a:noAutofit/>
          </a:bodyPr>
          <a:lstStyle/>
          <a:p>
            <a:r>
              <a:rPr lang="fr-FR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Tableau de Bord de WordPress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D3F4AAC-C858-4625-88B9-7A99E5642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2536450"/>
            <a:ext cx="9507069" cy="360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6445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curtains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C6A23-32A9-41E9-881A-75E56B9B4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69DE68-7F54-474C-81A9-04459CDEFA1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E5A14E-4865-4B6F-9BA6-DEBF325695CD}"/>
              </a:ext>
            </a:extLst>
          </p:cNvPr>
          <p:cNvSpPr/>
          <p:nvPr/>
        </p:nvSpPr>
        <p:spPr>
          <a:xfrm>
            <a:off x="3639671" y="708212"/>
            <a:ext cx="4428564" cy="11385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Directed by :</a:t>
            </a:r>
          </a:p>
          <a:p>
            <a:pPr algn="ctr"/>
            <a:endParaRPr lang="fr-FR" sz="24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fr-FR" sz="2400" dirty="0">
                <a:solidFill>
                  <a:srgbClr val="FFC000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Kokou Godwin TCHAKPANA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9422B492-2945-4898-8E1B-559587D0E2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128" y="2120649"/>
            <a:ext cx="3361765" cy="3939492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0A122BA-B5FF-4BB9-B497-716EEA4DC396}"/>
              </a:ext>
            </a:extLst>
          </p:cNvPr>
          <p:cNvSpPr/>
          <p:nvPr/>
        </p:nvSpPr>
        <p:spPr>
          <a:xfrm>
            <a:off x="10179423" y="6629896"/>
            <a:ext cx="2604248" cy="1424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rgbClr val="FFC000"/>
                </a:solidFill>
                <a:latin typeface="Brush Script MT" panose="03060802040406070304" pitchFamily="66" charset="0"/>
                <a:cs typeface="Times New Roman" panose="02020603050405020304" pitchFamily="18" charset="0"/>
              </a:rPr>
              <a:t>By Kokou-Godwin</a:t>
            </a:r>
          </a:p>
        </p:txBody>
      </p:sp>
    </p:spTree>
    <p:extLst>
      <p:ext uri="{BB962C8B-B14F-4D97-AF65-F5344CB8AC3E}">
        <p14:creationId xmlns:p14="http://schemas.microsoft.com/office/powerpoint/2010/main" val="2055043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8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8D16CD-9802-4A66-B3EF-C5AF85A75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Les étapes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1A9A48-67C1-4795-AE26-861038793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Installer WordPress sur Windows avec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Xampp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est un processus assez complexe car cela nécessite de suivre une multitude d’étapes dans un ordre bien défini. Ci-après, les étapes à suivre pour l’installation :  </a:t>
            </a:r>
          </a:p>
        </p:txBody>
      </p:sp>
    </p:spTree>
    <p:extLst>
      <p:ext uri="{BB962C8B-B14F-4D97-AF65-F5344CB8AC3E}">
        <p14:creationId xmlns:p14="http://schemas.microsoft.com/office/powerpoint/2010/main" val="329258479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C7E3CB-6423-42FC-81D3-22FD68E13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91097"/>
            <a:ext cx="9601196" cy="1303867"/>
          </a:xfrm>
        </p:spPr>
        <p:txBody>
          <a:bodyPr/>
          <a:lstStyle/>
          <a:p>
            <a:r>
              <a:rPr lang="fr-FR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Installer le serveur XAMPP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D0349C3-4FE0-40C7-B61B-ADAD24414B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456329"/>
            <a:ext cx="9601195" cy="3756211"/>
          </a:xfrm>
        </p:spPr>
      </p:pic>
    </p:spTree>
    <p:extLst>
      <p:ext uri="{BB962C8B-B14F-4D97-AF65-F5344CB8AC3E}">
        <p14:creationId xmlns:p14="http://schemas.microsoft.com/office/powerpoint/2010/main" val="294117815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CB3608-B98D-4472-BF99-10D8D53EC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Télécharger WordPress et le décompresser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20EE7CD9-C9AB-403D-9EBA-E7BCFFE09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018" y="2483223"/>
            <a:ext cx="6276622" cy="3496235"/>
          </a:xfrm>
        </p:spPr>
      </p:pic>
      <p:sp>
        <p:nvSpPr>
          <p:cNvPr id="6" name="Flèche : gauche 5">
            <a:extLst>
              <a:ext uri="{FF2B5EF4-FFF2-40B4-BE49-F238E27FC236}">
                <a16:creationId xmlns:a16="http://schemas.microsoft.com/office/drawing/2014/main" id="{1A6E62B9-9C88-4735-9DA9-4CB58E594A94}"/>
              </a:ext>
            </a:extLst>
          </p:cNvPr>
          <p:cNvSpPr/>
          <p:nvPr/>
        </p:nvSpPr>
        <p:spPr>
          <a:xfrm rot="19221920">
            <a:off x="4643718" y="2662518"/>
            <a:ext cx="896470" cy="510988"/>
          </a:xfrm>
          <a:prstGeom prst="lef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èche : gauche 6">
            <a:extLst>
              <a:ext uri="{FF2B5EF4-FFF2-40B4-BE49-F238E27FC236}">
                <a16:creationId xmlns:a16="http://schemas.microsoft.com/office/drawing/2014/main" id="{421EFA33-1F82-409C-8A84-1E7EE7C9FB63}"/>
              </a:ext>
            </a:extLst>
          </p:cNvPr>
          <p:cNvSpPr/>
          <p:nvPr/>
        </p:nvSpPr>
        <p:spPr>
          <a:xfrm rot="19221920">
            <a:off x="4751293" y="4903695"/>
            <a:ext cx="896470" cy="510988"/>
          </a:xfrm>
          <a:prstGeom prst="lef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03992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fallOve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49C70A-5298-47CB-AED1-823DE0C04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Copier et coller le dossier WordPress dans </a:t>
            </a:r>
            <a:r>
              <a:rPr lang="fr-FR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htdocs</a:t>
            </a:r>
            <a:r>
              <a:rPr lang="fr-FR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59C074E-AA89-47CA-BEBC-05D1DB56F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94" y="2492187"/>
            <a:ext cx="9498104" cy="3693459"/>
          </a:xfrm>
        </p:spPr>
      </p:pic>
    </p:spTree>
    <p:extLst>
      <p:ext uri="{BB962C8B-B14F-4D97-AF65-F5344CB8AC3E}">
        <p14:creationId xmlns:p14="http://schemas.microsoft.com/office/powerpoint/2010/main" val="24133977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drap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07985A-994F-4A5C-96E8-87967BA20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Cliquer sur « Start » puis « Admin » au niveau de Apache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A899939-CB10-433F-8D36-80E77A1793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105" y="2557463"/>
            <a:ext cx="9260541" cy="3317875"/>
          </a:xfrm>
        </p:spPr>
      </p:pic>
      <p:sp>
        <p:nvSpPr>
          <p:cNvPr id="6" name="Flèche : bas 5">
            <a:extLst>
              <a:ext uri="{FF2B5EF4-FFF2-40B4-BE49-F238E27FC236}">
                <a16:creationId xmlns:a16="http://schemas.microsoft.com/office/drawing/2014/main" id="{CC1062C7-11B4-4751-BE05-1C3EA475B04A}"/>
              </a:ext>
            </a:extLst>
          </p:cNvPr>
          <p:cNvSpPr/>
          <p:nvPr/>
        </p:nvSpPr>
        <p:spPr>
          <a:xfrm>
            <a:off x="6096000" y="2823882"/>
            <a:ext cx="367553" cy="475130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èche : bas 6">
            <a:extLst>
              <a:ext uri="{FF2B5EF4-FFF2-40B4-BE49-F238E27FC236}">
                <a16:creationId xmlns:a16="http://schemas.microsoft.com/office/drawing/2014/main" id="{C1B9D7A6-769F-486D-8371-D25628502D03}"/>
              </a:ext>
            </a:extLst>
          </p:cNvPr>
          <p:cNvSpPr/>
          <p:nvPr/>
        </p:nvSpPr>
        <p:spPr>
          <a:xfrm>
            <a:off x="6875929" y="2823882"/>
            <a:ext cx="367553" cy="475130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52473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crush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881C07-5827-4F75-86DA-146347DB2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Cliquer sur le bouton «phpMyAdmin »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77CDB17-8D6F-43D5-AD32-DEC30E214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247" y="2557463"/>
            <a:ext cx="9278471" cy="3592325"/>
          </a:xfrm>
        </p:spPr>
      </p:pic>
      <p:sp>
        <p:nvSpPr>
          <p:cNvPr id="6" name="Flèche : haut 5">
            <a:extLst>
              <a:ext uri="{FF2B5EF4-FFF2-40B4-BE49-F238E27FC236}">
                <a16:creationId xmlns:a16="http://schemas.microsoft.com/office/drawing/2014/main" id="{729059EA-B70E-45D1-B650-0D92B6022B7B}"/>
              </a:ext>
            </a:extLst>
          </p:cNvPr>
          <p:cNvSpPr/>
          <p:nvPr/>
        </p:nvSpPr>
        <p:spPr>
          <a:xfrm rot="19588467">
            <a:off x="8973672" y="3179000"/>
            <a:ext cx="376517" cy="519953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11454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881C07-5827-4F75-86DA-146347DB2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Cliquer sur «Nouvelle base de donner»</a:t>
            </a:r>
          </a:p>
        </p:txBody>
      </p:sp>
      <p:sp>
        <p:nvSpPr>
          <p:cNvPr id="6" name="Flèche : haut 5">
            <a:extLst>
              <a:ext uri="{FF2B5EF4-FFF2-40B4-BE49-F238E27FC236}">
                <a16:creationId xmlns:a16="http://schemas.microsoft.com/office/drawing/2014/main" id="{729059EA-B70E-45D1-B650-0D92B6022B7B}"/>
              </a:ext>
            </a:extLst>
          </p:cNvPr>
          <p:cNvSpPr/>
          <p:nvPr/>
        </p:nvSpPr>
        <p:spPr>
          <a:xfrm rot="19588467">
            <a:off x="8973672" y="3179000"/>
            <a:ext cx="376517" cy="519953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5F831E29-8225-4962-9775-6649C9B95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2557463"/>
            <a:ext cx="9601195" cy="3538537"/>
          </a:xfrm>
        </p:spPr>
      </p:pic>
      <p:sp>
        <p:nvSpPr>
          <p:cNvPr id="13" name="Flèche : bas 12">
            <a:extLst>
              <a:ext uri="{FF2B5EF4-FFF2-40B4-BE49-F238E27FC236}">
                <a16:creationId xmlns:a16="http://schemas.microsoft.com/office/drawing/2014/main" id="{03C27A83-03C9-4086-9094-AF6B54C49438}"/>
              </a:ext>
            </a:extLst>
          </p:cNvPr>
          <p:cNvSpPr/>
          <p:nvPr/>
        </p:nvSpPr>
        <p:spPr>
          <a:xfrm rot="21371265">
            <a:off x="1532966" y="2942178"/>
            <a:ext cx="367553" cy="475130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76001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881C07-5827-4F75-86DA-146347DB2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Renseigner le nom de la base de donnée puis sélectionner « utf8_bin » et enfin créer</a:t>
            </a:r>
          </a:p>
        </p:txBody>
      </p:sp>
      <p:sp>
        <p:nvSpPr>
          <p:cNvPr id="6" name="Flèche : haut 5">
            <a:extLst>
              <a:ext uri="{FF2B5EF4-FFF2-40B4-BE49-F238E27FC236}">
                <a16:creationId xmlns:a16="http://schemas.microsoft.com/office/drawing/2014/main" id="{729059EA-B70E-45D1-B650-0D92B6022B7B}"/>
              </a:ext>
            </a:extLst>
          </p:cNvPr>
          <p:cNvSpPr/>
          <p:nvPr/>
        </p:nvSpPr>
        <p:spPr>
          <a:xfrm rot="19588467">
            <a:off x="8973672" y="3179000"/>
            <a:ext cx="376517" cy="519953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FE94DE7F-970B-4C38-9C85-273EE751E4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187" y="2557463"/>
            <a:ext cx="9507069" cy="3601290"/>
          </a:xfrm>
        </p:spPr>
      </p:pic>
      <p:sp>
        <p:nvSpPr>
          <p:cNvPr id="10" name="Flèche : haut 9">
            <a:extLst>
              <a:ext uri="{FF2B5EF4-FFF2-40B4-BE49-F238E27FC236}">
                <a16:creationId xmlns:a16="http://schemas.microsoft.com/office/drawing/2014/main" id="{F609F2B2-B710-49F5-AD04-DFDFB181F761}"/>
              </a:ext>
            </a:extLst>
          </p:cNvPr>
          <p:cNvSpPr/>
          <p:nvPr/>
        </p:nvSpPr>
        <p:spPr>
          <a:xfrm rot="19588467">
            <a:off x="3334872" y="3778578"/>
            <a:ext cx="376517" cy="519953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Flèche : haut 10">
            <a:extLst>
              <a:ext uri="{FF2B5EF4-FFF2-40B4-BE49-F238E27FC236}">
                <a16:creationId xmlns:a16="http://schemas.microsoft.com/office/drawing/2014/main" id="{47710E03-CBFC-47E1-8B3C-69168FADCD69}"/>
              </a:ext>
            </a:extLst>
          </p:cNvPr>
          <p:cNvSpPr/>
          <p:nvPr/>
        </p:nvSpPr>
        <p:spPr>
          <a:xfrm rot="19588467" flipH="1">
            <a:off x="4507945" y="3778000"/>
            <a:ext cx="374434" cy="519953"/>
          </a:xfrm>
          <a:prstGeom prst="upArrow">
            <a:avLst>
              <a:gd name="adj1" fmla="val 50000"/>
              <a:gd name="adj2" fmla="val 4418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 : haut 13">
            <a:extLst>
              <a:ext uri="{FF2B5EF4-FFF2-40B4-BE49-F238E27FC236}">
                <a16:creationId xmlns:a16="http://schemas.microsoft.com/office/drawing/2014/main" id="{7DE060E4-8C2B-4DEF-978C-7B0A6E07AC4B}"/>
              </a:ext>
            </a:extLst>
          </p:cNvPr>
          <p:cNvSpPr/>
          <p:nvPr/>
        </p:nvSpPr>
        <p:spPr>
          <a:xfrm rot="19588467" flipH="1">
            <a:off x="5834720" y="3778001"/>
            <a:ext cx="374434" cy="519953"/>
          </a:xfrm>
          <a:prstGeom prst="upArrow">
            <a:avLst>
              <a:gd name="adj1" fmla="val 50000"/>
              <a:gd name="adj2" fmla="val 4418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2363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gallery dir="l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que">
  <a:themeElements>
    <a:clrScheme name="Organique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que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qu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169</TotalTime>
  <Words>164</Words>
  <Application>Microsoft Office PowerPoint</Application>
  <PresentationFormat>Grand écran</PresentationFormat>
  <Paragraphs>21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3" baseType="lpstr">
      <vt:lpstr>Algerian</vt:lpstr>
      <vt:lpstr>Arial</vt:lpstr>
      <vt:lpstr>Brush Script MT</vt:lpstr>
      <vt:lpstr>Garamond</vt:lpstr>
      <vt:lpstr>Times New Roman</vt:lpstr>
      <vt:lpstr>Organique</vt:lpstr>
      <vt:lpstr>INSTALLATION DE WORDPRESS EN LOCAL</vt:lpstr>
      <vt:lpstr>Les étapes </vt:lpstr>
      <vt:lpstr>Installer le serveur XAMPP</vt:lpstr>
      <vt:lpstr>Télécharger WordPress et le décompresser</vt:lpstr>
      <vt:lpstr>Copier et coller le dossier WordPress dans htdocs  </vt:lpstr>
      <vt:lpstr>Cliquer sur « Start » puis « Admin » au niveau de Apache </vt:lpstr>
      <vt:lpstr>Cliquer sur le bouton «phpMyAdmin »</vt:lpstr>
      <vt:lpstr>Cliquer sur «Nouvelle base de donner»</vt:lpstr>
      <vt:lpstr>Renseigner le nom de la base de donnée puis sélectionner « utf8_bin » et enfin créer</vt:lpstr>
      <vt:lpstr>Vérifier si la base est bien créée</vt:lpstr>
      <vt:lpstr>A partir d’un navigateur se connecter à la base de donnée en tapant dans la barre d’adresse « localhost/+nomdudossierwordPress »</vt:lpstr>
      <vt:lpstr>Choisir sa langue </vt:lpstr>
      <vt:lpstr>Remplir puis cliquer sur « Envoyer »</vt:lpstr>
      <vt:lpstr>Installer sa base de données</vt:lpstr>
      <vt:lpstr>Enfin Installer WordPress</vt:lpstr>
      <vt:lpstr>Tableau de Bord de WordPress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5 &amp; CSS 3</dc:title>
  <dc:creator>Kokou 2.0</dc:creator>
  <cp:lastModifiedBy>Kokou 2.0</cp:lastModifiedBy>
  <cp:revision>18</cp:revision>
  <dcterms:created xsi:type="dcterms:W3CDTF">2022-02-13T22:26:40Z</dcterms:created>
  <dcterms:modified xsi:type="dcterms:W3CDTF">2022-02-15T16:21:14Z</dcterms:modified>
</cp:coreProperties>
</file>